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8" r:id="rId4"/>
    <p:sldId id="259" r:id="rId5"/>
    <p:sldId id="257" r:id="rId6"/>
    <p:sldId id="275" r:id="rId7"/>
    <p:sldId id="260" r:id="rId8"/>
    <p:sldId id="262" r:id="rId9"/>
    <p:sldId id="261" r:id="rId10"/>
    <p:sldId id="263" r:id="rId11"/>
    <p:sldId id="273" r:id="rId12"/>
    <p:sldId id="264" r:id="rId13"/>
    <p:sldId id="265" r:id="rId14"/>
    <p:sldId id="276" r:id="rId15"/>
    <p:sldId id="277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1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err="1" smtClean="0"/>
              <a:t>Zenject</a:t>
            </a:r>
            <a:r>
              <a:rPr lang="en-US" sz="6600" dirty="0" smtClean="0"/>
              <a:t> &amp; Unity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By </a:t>
            </a:r>
            <a:r>
              <a:rPr lang="en-US" sz="2800" dirty="0" smtClean="0"/>
              <a:t>Karissa (Ari) </a:t>
            </a:r>
            <a:r>
              <a:rPr lang="en-US" sz="2800" dirty="0" err="1" smtClean="0"/>
              <a:t>Stisser</a:t>
            </a:r>
            <a:r>
              <a:rPr lang="en-US" sz="2800" dirty="0" smtClean="0"/>
              <a:t> (Software Engineer)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267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1431088"/>
            <a:ext cx="4879199" cy="823912"/>
          </a:xfrm>
        </p:spPr>
        <p:txBody>
          <a:bodyPr/>
          <a:lstStyle/>
          <a:p>
            <a:r>
              <a:rPr lang="en-US" dirty="0" smtClean="0"/>
              <a:t>Step 1 (continued)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255000"/>
            <a:ext cx="5107208" cy="2878968"/>
          </a:xfrm>
        </p:spPr>
        <p:txBody>
          <a:bodyPr/>
          <a:lstStyle/>
          <a:p>
            <a:r>
              <a:rPr lang="en-US" dirty="0" smtClean="0"/>
              <a:t>Bind your dependency in your installer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13795" y="2871788"/>
            <a:ext cx="10353761" cy="3757612"/>
          </a:xfrm>
        </p:spPr>
        <p:txBody>
          <a:bodyPr>
            <a:normAutofit lnSpcReduction="10000"/>
          </a:bodyPr>
          <a:lstStyle/>
          <a:p>
            <a:r>
              <a:rPr lang="en-US" sz="1800" dirty="0" err="1"/>
              <a:t>Container.Bind</a:t>
            </a:r>
            <a:r>
              <a:rPr lang="en-US" sz="1800" dirty="0"/>
              <a:t>&lt;Foo&gt;().</a:t>
            </a:r>
            <a:r>
              <a:rPr lang="en-US" sz="1800" dirty="0" err="1"/>
              <a:t>AsSingle</a:t>
            </a:r>
            <a:r>
              <a:rPr lang="en-US" sz="1800" dirty="0"/>
              <a:t>();</a:t>
            </a:r>
          </a:p>
          <a:p>
            <a:r>
              <a:rPr lang="en-US" sz="1800" dirty="0" err="1"/>
              <a:t>Container.Bind</a:t>
            </a:r>
            <a:r>
              <a:rPr lang="en-US" sz="1800" dirty="0"/>
              <a:t>&lt;</a:t>
            </a:r>
            <a:r>
              <a:rPr lang="en-US" sz="1800" dirty="0" err="1"/>
              <a:t>IBar</a:t>
            </a:r>
            <a:r>
              <a:rPr lang="en-US" sz="1800" dirty="0"/>
              <a:t>&gt;().To&lt;Bar&gt;().</a:t>
            </a:r>
            <a:r>
              <a:rPr lang="en-US" sz="1800" dirty="0" err="1"/>
              <a:t>AsSingle</a:t>
            </a:r>
            <a:r>
              <a:rPr lang="en-US" sz="1800" dirty="0" smtClean="0"/>
              <a:t>();</a:t>
            </a:r>
          </a:p>
          <a:p>
            <a:r>
              <a:rPr lang="en-US" sz="1800" dirty="0" err="1" smtClean="0"/>
              <a:t>Container.BindInstance</a:t>
            </a:r>
            <a:r>
              <a:rPr lang="en-US" sz="1800" dirty="0" smtClean="0"/>
              <a:t>(“Hello World”);</a:t>
            </a:r>
            <a:endParaRPr lang="en-US" sz="1800" dirty="0"/>
          </a:p>
          <a:p>
            <a:r>
              <a:rPr lang="en-US" sz="1800" dirty="0" err="1" smtClean="0"/>
              <a:t>Container.BindInstance</a:t>
            </a:r>
            <a:r>
              <a:rPr lang="en-US" sz="1800" dirty="0" smtClean="0"/>
              <a:t>(new Foo()).</a:t>
            </a:r>
            <a:r>
              <a:rPr lang="en-US" sz="1800" dirty="0" err="1" smtClean="0"/>
              <a:t>WhenInjectedInto</a:t>
            </a:r>
            <a:r>
              <a:rPr lang="en-US" sz="1800" dirty="0" smtClean="0"/>
              <a:t>&lt;</a:t>
            </a:r>
            <a:r>
              <a:rPr lang="en-US" sz="1800" dirty="0" err="1" smtClean="0"/>
              <a:t>ResultType</a:t>
            </a:r>
            <a:r>
              <a:rPr lang="en-US" sz="1800" dirty="0" smtClean="0"/>
              <a:t>&gt;();</a:t>
            </a:r>
          </a:p>
          <a:p>
            <a:r>
              <a:rPr lang="en-US" sz="1800" dirty="0" err="1" smtClean="0"/>
              <a:t>Container.Bind</a:t>
            </a:r>
            <a:r>
              <a:rPr lang="en-US" sz="1800" dirty="0" smtClean="0"/>
              <a:t>&lt;Foo&gt;().</a:t>
            </a:r>
            <a:r>
              <a:rPr lang="en-US" sz="1800" dirty="0" err="1" smtClean="0"/>
              <a:t>FromMethod</a:t>
            </a:r>
            <a:r>
              <a:rPr lang="en-US" sz="1800" dirty="0" smtClean="0"/>
              <a:t>(</a:t>
            </a:r>
            <a:r>
              <a:rPr lang="en-US" sz="1800" dirty="0" err="1" smtClean="0"/>
              <a:t>someMethod</a:t>
            </a:r>
            <a:r>
              <a:rPr lang="en-US" sz="1800" dirty="0" smtClean="0"/>
              <a:t>);</a:t>
            </a:r>
          </a:p>
          <a:p>
            <a:r>
              <a:rPr lang="en-US" sz="1800" dirty="0" err="1" smtClean="0"/>
              <a:t>Container.Bind</a:t>
            </a:r>
            <a:r>
              <a:rPr lang="en-US" sz="1800" dirty="0" smtClean="0"/>
              <a:t>&lt;Bar&gt;().</a:t>
            </a:r>
            <a:r>
              <a:rPr lang="en-US" sz="1800" dirty="0" err="1" smtClean="0"/>
              <a:t>FromFactory</a:t>
            </a:r>
            <a:r>
              <a:rPr lang="en-US" sz="1800" dirty="0" smtClean="0"/>
              <a:t>&lt;</a:t>
            </a:r>
            <a:r>
              <a:rPr lang="en-US" sz="1800" dirty="0" err="1" smtClean="0"/>
              <a:t>BarFactory</a:t>
            </a:r>
            <a:r>
              <a:rPr lang="en-US" sz="1800" dirty="0" smtClean="0"/>
              <a:t>&gt;();</a:t>
            </a:r>
          </a:p>
          <a:p>
            <a:r>
              <a:rPr lang="en-US" sz="1800" dirty="0" err="1" smtClean="0"/>
              <a:t>Container.Bind</a:t>
            </a:r>
            <a:r>
              <a:rPr lang="en-US" sz="1800" dirty="0" smtClean="0"/>
              <a:t>&lt;Foo&gt;().</a:t>
            </a:r>
            <a:r>
              <a:rPr lang="en-US" sz="1800" dirty="0" err="1" smtClean="0"/>
              <a:t>FromComponentInNewPrefab</a:t>
            </a:r>
            <a:r>
              <a:rPr lang="en-US" sz="1800" dirty="0" smtClean="0"/>
              <a:t>(</a:t>
            </a:r>
            <a:r>
              <a:rPr lang="en-US" sz="1800" dirty="0" err="1" smtClean="0"/>
              <a:t>somePrefab</a:t>
            </a:r>
            <a:r>
              <a:rPr lang="en-US" sz="1800" dirty="0" smtClean="0"/>
              <a:t>);</a:t>
            </a:r>
          </a:p>
          <a:p>
            <a:r>
              <a:rPr lang="en-US" sz="1800" dirty="0" err="1"/>
              <a:t>Container.Bind</a:t>
            </a:r>
            <a:r>
              <a:rPr lang="en-US" sz="1800" dirty="0"/>
              <a:t>&lt;Foo&gt;().</a:t>
            </a:r>
            <a:r>
              <a:rPr lang="en-US" sz="1800" dirty="0" err="1"/>
              <a:t>FromNewComponentOnNewGameObject</a:t>
            </a:r>
            <a:r>
              <a:rPr lang="en-US" sz="1800" dirty="0" smtClean="0"/>
              <a:t>();</a:t>
            </a:r>
          </a:p>
          <a:p>
            <a:r>
              <a:rPr lang="en-US" sz="1800" dirty="0" err="1"/>
              <a:t>Container.Bind</a:t>
            </a:r>
            <a:r>
              <a:rPr lang="en-US" sz="1800" dirty="0"/>
              <a:t>&lt;Foo&gt;().</a:t>
            </a:r>
            <a:r>
              <a:rPr lang="en-US" sz="1800" dirty="0" err="1"/>
              <a:t>FromComponentInChildren</a:t>
            </a:r>
            <a:r>
              <a:rPr lang="en-US" sz="1800" dirty="0" smtClean="0"/>
              <a:t>();</a:t>
            </a:r>
          </a:p>
          <a:p>
            <a:r>
              <a:rPr lang="en-US" sz="1800" dirty="0" err="1"/>
              <a:t>Container.BindInterfacesAndSelfTo</a:t>
            </a:r>
            <a:r>
              <a:rPr lang="en-US" sz="1800" dirty="0"/>
              <a:t>&lt;Foo&gt;().</a:t>
            </a:r>
            <a:r>
              <a:rPr lang="en-US" sz="1800" dirty="0" err="1"/>
              <a:t>AsSingle</a:t>
            </a:r>
            <a:r>
              <a:rPr lang="en-US" sz="1800" dirty="0"/>
              <a:t>();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719034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3071" y="321865"/>
            <a:ext cx="5515580" cy="1325563"/>
          </a:xfrm>
        </p:spPr>
        <p:txBody>
          <a:bodyPr/>
          <a:lstStyle/>
          <a:p>
            <a:r>
              <a:rPr lang="en-US" dirty="0" smtClean="0"/>
              <a:t>Scene Context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01138" y="1418827"/>
            <a:ext cx="2800350" cy="1652985"/>
          </a:xfrm>
        </p:spPr>
        <p:txBody>
          <a:bodyPr>
            <a:normAutofit/>
          </a:bodyPr>
          <a:lstStyle/>
          <a:p>
            <a:r>
              <a:rPr lang="en-US" dirty="0" smtClean="0"/>
              <a:t>Establish a Scene Context, attach Installer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1142" t="9374" r="32174" b="17774"/>
          <a:stretch/>
        </p:blipFill>
        <p:spPr>
          <a:xfrm>
            <a:off x="128587" y="178990"/>
            <a:ext cx="4171950" cy="640385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5403" t="27441" b="19336"/>
          <a:stretch/>
        </p:blipFill>
        <p:spPr>
          <a:xfrm>
            <a:off x="4765183" y="1418827"/>
            <a:ext cx="4244922" cy="516402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211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1431088"/>
            <a:ext cx="4879199" cy="823912"/>
          </a:xfrm>
        </p:spPr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255000"/>
            <a:ext cx="9416068" cy="2878968"/>
          </a:xfrm>
        </p:spPr>
        <p:txBody>
          <a:bodyPr/>
          <a:lstStyle/>
          <a:p>
            <a:r>
              <a:rPr lang="en-US" dirty="0" smtClean="0"/>
              <a:t>Inject your dependency into your class: </a:t>
            </a:r>
            <a:r>
              <a:rPr lang="en-US" dirty="0" smtClean="0">
                <a:solidFill>
                  <a:srgbClr val="FFFF00"/>
                </a:solidFill>
              </a:rPr>
              <a:t>Objects &amp; Methods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858" t="16406" r="74004" b="46485"/>
          <a:stretch/>
        </p:blipFill>
        <p:spPr>
          <a:xfrm>
            <a:off x="185737" y="2857500"/>
            <a:ext cx="2957513" cy="360045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858" t="16797" r="72011" b="46680"/>
          <a:stretch/>
        </p:blipFill>
        <p:spPr>
          <a:xfrm>
            <a:off x="3275073" y="2857500"/>
            <a:ext cx="3354327" cy="360045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8748" t="16797" r="57168" b="53125"/>
          <a:stretch/>
        </p:blipFill>
        <p:spPr>
          <a:xfrm>
            <a:off x="6875818" y="3343274"/>
            <a:ext cx="5154503" cy="255746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684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</a:t>
            </a:r>
            <a:r>
              <a:rPr lang="en-US" dirty="0" err="1" smtClean="0"/>
              <a:t>MonoBehaviour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42711" y="2092323"/>
            <a:ext cx="7044164" cy="417989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Public class Dog : </a:t>
            </a:r>
            <a:r>
              <a:rPr lang="en-US" dirty="0" err="1" smtClean="0"/>
              <a:t>MonoBehaviour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00"/>
                </a:solidFill>
              </a:rPr>
              <a:t>v</a:t>
            </a:r>
            <a:r>
              <a:rPr lang="en-US" dirty="0" smtClean="0">
                <a:solidFill>
                  <a:srgbClr val="FFFF00"/>
                </a:solidFill>
              </a:rPr>
              <a:t>oid </a:t>
            </a:r>
            <a:r>
              <a:rPr lang="en-US" dirty="0" err="1" smtClean="0">
                <a:solidFill>
                  <a:srgbClr val="FFFF00"/>
                </a:solidFill>
              </a:rPr>
              <a:t>OnStart</a:t>
            </a:r>
            <a:r>
              <a:rPr lang="en-US" dirty="0" smtClean="0">
                <a:solidFill>
                  <a:srgbClr val="FFFF00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00"/>
                </a:solidFill>
              </a:rPr>
              <a:t>v</a:t>
            </a:r>
            <a:r>
              <a:rPr lang="en-US" dirty="0" smtClean="0">
                <a:solidFill>
                  <a:srgbClr val="FFFF00"/>
                </a:solidFill>
              </a:rPr>
              <a:t>oid Update()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00"/>
                </a:solidFill>
              </a:rPr>
              <a:t>v</a:t>
            </a:r>
            <a:r>
              <a:rPr lang="en-US" dirty="0" smtClean="0">
                <a:solidFill>
                  <a:srgbClr val="FFFF00"/>
                </a:solidFill>
              </a:rPr>
              <a:t>oid </a:t>
            </a:r>
            <a:r>
              <a:rPr lang="en-US" dirty="0" err="1" smtClean="0">
                <a:solidFill>
                  <a:srgbClr val="FFFF00"/>
                </a:solidFill>
              </a:rPr>
              <a:t>OnDestroy</a:t>
            </a:r>
            <a:r>
              <a:rPr lang="en-US" dirty="0" smtClean="0">
                <a:solidFill>
                  <a:srgbClr val="FFFF00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00"/>
                </a:solidFill>
              </a:rPr>
              <a:t>}</a:t>
            </a:r>
            <a:endParaRPr lang="en-US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}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823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818" y="1272381"/>
            <a:ext cx="4879199" cy="823912"/>
          </a:xfrm>
        </p:spPr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8986" y="2096293"/>
            <a:ext cx="5026031" cy="2878968"/>
          </a:xfrm>
        </p:spPr>
        <p:txBody>
          <a:bodyPr/>
          <a:lstStyle/>
          <a:p>
            <a:r>
              <a:rPr lang="en-US" dirty="0" smtClean="0"/>
              <a:t>Inject your dependency into your class: </a:t>
            </a:r>
            <a:r>
              <a:rPr lang="en-US" dirty="0" err="1" smtClean="0">
                <a:solidFill>
                  <a:srgbClr val="FFFF00"/>
                </a:solidFill>
              </a:rPr>
              <a:t>MonoBehaviour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858" t="16797" r="52160" b="26953"/>
          <a:stretch/>
        </p:blipFill>
        <p:spPr>
          <a:xfrm>
            <a:off x="343145" y="1600199"/>
            <a:ext cx="6111133" cy="495776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858" t="16601" r="38653" b="53906"/>
          <a:stretch/>
        </p:blipFill>
        <p:spPr>
          <a:xfrm>
            <a:off x="4159221" y="3086892"/>
            <a:ext cx="7595796" cy="239950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1198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5720" y="0"/>
            <a:ext cx="10353761" cy="1325563"/>
          </a:xfrm>
        </p:spPr>
        <p:txBody>
          <a:bodyPr/>
          <a:lstStyle/>
          <a:p>
            <a:r>
              <a:rPr lang="en-US" dirty="0" smtClean="0"/>
              <a:t>How To Inject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818" y="1272381"/>
            <a:ext cx="4879199" cy="823912"/>
          </a:xfrm>
        </p:spPr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8693" y="1239459"/>
            <a:ext cx="3147814" cy="2878968"/>
          </a:xfrm>
        </p:spPr>
        <p:txBody>
          <a:bodyPr/>
          <a:lstStyle/>
          <a:p>
            <a:r>
              <a:rPr lang="en-US" dirty="0" smtClean="0"/>
              <a:t>Inject your dependency into your class: </a:t>
            </a:r>
            <a:r>
              <a:rPr lang="en-US" dirty="0" err="1" smtClean="0">
                <a:solidFill>
                  <a:srgbClr val="FFFF00"/>
                </a:solidFill>
              </a:rPr>
              <a:t>MonoBehaviour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188" t="7292" r="3734" b="5794"/>
          <a:stretch/>
        </p:blipFill>
        <p:spPr>
          <a:xfrm>
            <a:off x="300038" y="299658"/>
            <a:ext cx="7686676" cy="635793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45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818" y="1272381"/>
            <a:ext cx="4879199" cy="823912"/>
          </a:xfrm>
        </p:spPr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8986" y="2096293"/>
            <a:ext cx="5026031" cy="2878968"/>
          </a:xfrm>
        </p:spPr>
        <p:txBody>
          <a:bodyPr/>
          <a:lstStyle/>
          <a:p>
            <a:r>
              <a:rPr lang="en-US" dirty="0" smtClean="0"/>
              <a:t>Inject your dependency into your class: </a:t>
            </a:r>
            <a:r>
              <a:rPr lang="en-US" dirty="0" smtClean="0">
                <a:solidFill>
                  <a:srgbClr val="FFFF00"/>
                </a:solidFill>
              </a:rPr>
              <a:t>Supportive Class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858" t="16798" r="64129" b="35155"/>
          <a:stretch/>
        </p:blipFill>
        <p:spPr>
          <a:xfrm>
            <a:off x="246717" y="1684336"/>
            <a:ext cx="4559301" cy="455930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858" t="16797" r="39092" b="51758"/>
          <a:stretch/>
        </p:blipFill>
        <p:spPr>
          <a:xfrm>
            <a:off x="4752137" y="3911376"/>
            <a:ext cx="7235076" cy="245748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4570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663" y="81133"/>
            <a:ext cx="10353761" cy="662782"/>
          </a:xfrm>
        </p:spPr>
        <p:txBody>
          <a:bodyPr/>
          <a:lstStyle/>
          <a:p>
            <a:r>
              <a:rPr lang="en-US" dirty="0" smtClean="0"/>
              <a:t>How To Inject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447" y="151617"/>
            <a:ext cx="4879199" cy="500039"/>
          </a:xfrm>
        </p:spPr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447" y="722140"/>
            <a:ext cx="10200003" cy="849485"/>
          </a:xfrm>
        </p:spPr>
        <p:txBody>
          <a:bodyPr/>
          <a:lstStyle/>
          <a:p>
            <a:r>
              <a:rPr lang="en-US" dirty="0" smtClean="0"/>
              <a:t>Inject your dependency into your class: </a:t>
            </a:r>
            <a:r>
              <a:rPr lang="en-US" dirty="0" err="1" smtClean="0">
                <a:solidFill>
                  <a:srgbClr val="FFFF00"/>
                </a:solidFill>
              </a:rPr>
              <a:t>IInitializable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ITickable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IDisposable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990" t="10157" r="56553" b="12695"/>
          <a:stretch/>
        </p:blipFill>
        <p:spPr>
          <a:xfrm>
            <a:off x="226309" y="1146882"/>
            <a:ext cx="4743450" cy="564356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748" t="16601" r="39312" b="42969"/>
          <a:stretch/>
        </p:blipFill>
        <p:spPr>
          <a:xfrm>
            <a:off x="4969760" y="1292663"/>
            <a:ext cx="7101600" cy="310788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8748" t="16601" r="53258" b="55860"/>
          <a:stretch/>
        </p:blipFill>
        <p:spPr>
          <a:xfrm>
            <a:off x="5731570" y="4292698"/>
            <a:ext cx="5577979" cy="227310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8147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5796" y="481013"/>
            <a:ext cx="5515580" cy="1325563"/>
          </a:xfrm>
        </p:spPr>
        <p:txBody>
          <a:bodyPr/>
          <a:lstStyle/>
          <a:p>
            <a:r>
              <a:rPr lang="en-US" dirty="0" smtClean="0"/>
              <a:t>Signals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41889" y="1647428"/>
            <a:ext cx="5525667" cy="575470"/>
          </a:xfrm>
        </p:spPr>
        <p:txBody>
          <a:bodyPr/>
          <a:lstStyle/>
          <a:p>
            <a:r>
              <a:rPr lang="en-US" dirty="0" smtClean="0"/>
              <a:t>Allows for communication between classes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990" t="9961" r="54356" b="5860"/>
          <a:stretch/>
        </p:blipFill>
        <p:spPr>
          <a:xfrm>
            <a:off x="328550" y="371475"/>
            <a:ext cx="5029200" cy="615791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991" t="9766" r="54905" b="60938"/>
          <a:stretch/>
        </p:blipFill>
        <p:spPr>
          <a:xfrm>
            <a:off x="5072062" y="2586037"/>
            <a:ext cx="6676453" cy="288607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5760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8703" y="166687"/>
            <a:ext cx="5515580" cy="1325563"/>
          </a:xfrm>
        </p:spPr>
        <p:txBody>
          <a:bodyPr/>
          <a:lstStyle/>
          <a:p>
            <a:r>
              <a:rPr lang="en-US" dirty="0" smtClean="0"/>
              <a:t>Signals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5406" y="1175939"/>
            <a:ext cx="4216499" cy="1524397"/>
          </a:xfrm>
        </p:spPr>
        <p:txBody>
          <a:bodyPr>
            <a:normAutofit/>
          </a:bodyPr>
          <a:lstStyle/>
          <a:p>
            <a:r>
              <a:rPr lang="en-US" dirty="0" smtClean="0"/>
              <a:t>Allows for communication between classes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991" t="10156" r="38434" b="8594"/>
          <a:stretch/>
        </p:blipFill>
        <p:spPr>
          <a:xfrm>
            <a:off x="257174" y="166687"/>
            <a:ext cx="7704007" cy="644842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890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453" y="332106"/>
            <a:ext cx="5929773" cy="1447800"/>
          </a:xfrm>
        </p:spPr>
        <p:txBody>
          <a:bodyPr/>
          <a:lstStyle/>
          <a:p>
            <a:r>
              <a:rPr lang="en-US" dirty="0" smtClean="0"/>
              <a:t>K</a:t>
            </a:r>
            <a:r>
              <a:rPr lang="en-US" u="sng" dirty="0" smtClean="0"/>
              <a:t>ari</a:t>
            </a:r>
            <a:r>
              <a:rPr lang="en-US" dirty="0" smtClean="0"/>
              <a:t>ssa </a:t>
            </a:r>
            <a:r>
              <a:rPr lang="en-US" dirty="0" err="1" smtClean="0"/>
              <a:t>Stisser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(My Background)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9" r="7799"/>
          <a:stretch>
            <a:fillRect/>
          </a:stretch>
        </p:blipFill>
        <p:spPr>
          <a:xfrm rot="5400000">
            <a:off x="7437865" y="2594855"/>
            <a:ext cx="3894453" cy="259545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9218" y="1908493"/>
            <a:ext cx="5962890" cy="3931317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Marine </a:t>
            </a:r>
            <a:r>
              <a:rPr lang="en-US" sz="2400" dirty="0" smtClean="0"/>
              <a:t>Corps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Standalone software projects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Databases, GUIs, Signal Processing, Image processing, Android, MATLAB… now Unity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Java, Python, Spring, Hibernate, Midas, Ruby, COSMOS, Jenkins, C++, now C#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BS in CS @ UIS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MS in CS @ Georgia Tech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7225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6420" y="861616"/>
            <a:ext cx="5515580" cy="1325563"/>
          </a:xfrm>
        </p:spPr>
        <p:txBody>
          <a:bodyPr/>
          <a:lstStyle/>
          <a:p>
            <a:r>
              <a:rPr lang="en-US" dirty="0" err="1" smtClean="0"/>
              <a:t>SubContainer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2144" y="861616"/>
            <a:ext cx="4216499" cy="1524397"/>
          </a:xfrm>
        </p:spPr>
        <p:txBody>
          <a:bodyPr>
            <a:normAutofit/>
          </a:bodyPr>
          <a:lstStyle/>
          <a:p>
            <a:r>
              <a:rPr lang="en-US" dirty="0" err="1" smtClean="0"/>
              <a:t>MonoBehaviour</a:t>
            </a:r>
            <a:r>
              <a:rPr lang="en-US" dirty="0" smtClean="0"/>
              <a:t> facilitator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238" t="8398" r="55235" b="11328"/>
          <a:stretch/>
        </p:blipFill>
        <p:spPr>
          <a:xfrm>
            <a:off x="441033" y="181675"/>
            <a:ext cx="4245268" cy="627627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4238" t="8594" r="26574" b="33789"/>
          <a:stretch/>
        </p:blipFill>
        <p:spPr>
          <a:xfrm>
            <a:off x="4359224" y="2482654"/>
            <a:ext cx="7700963" cy="421481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473504" y="2776"/>
            <a:ext cx="5515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Façade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7329488" y="1720456"/>
            <a:ext cx="4391867" cy="1524397"/>
          </a:xfrm>
        </p:spPr>
        <p:txBody>
          <a:bodyPr>
            <a:normAutofit/>
          </a:bodyPr>
          <a:lstStyle/>
          <a:p>
            <a:r>
              <a:rPr lang="en-US" dirty="0" smtClean="0"/>
              <a:t>Bindings are only visible to other objects in the </a:t>
            </a:r>
            <a:r>
              <a:rPr lang="en-US" dirty="0" err="1" smtClean="0"/>
              <a:t>subcontainer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522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3071" y="321865"/>
            <a:ext cx="5515580" cy="1325563"/>
          </a:xfrm>
        </p:spPr>
        <p:txBody>
          <a:bodyPr/>
          <a:lstStyle/>
          <a:p>
            <a:r>
              <a:rPr lang="en-US" dirty="0" smtClean="0"/>
              <a:t>Memory Pool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00938" y="1418827"/>
            <a:ext cx="4400550" cy="1652985"/>
          </a:xfrm>
        </p:spPr>
        <p:txBody>
          <a:bodyPr>
            <a:normAutofit/>
          </a:bodyPr>
          <a:lstStyle/>
          <a:p>
            <a:r>
              <a:rPr lang="en-US" dirty="0" smtClean="0"/>
              <a:t>Provides greater efficiency in creation and destruction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991" t="9766" r="38434" b="6445"/>
          <a:stretch/>
        </p:blipFill>
        <p:spPr>
          <a:xfrm>
            <a:off x="242888" y="285749"/>
            <a:ext cx="7100887" cy="612933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9468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3071" y="321865"/>
            <a:ext cx="5515580" cy="1325563"/>
          </a:xfrm>
        </p:spPr>
        <p:txBody>
          <a:bodyPr/>
          <a:lstStyle/>
          <a:p>
            <a:r>
              <a:rPr lang="en-US" dirty="0" smtClean="0"/>
              <a:t>Memory Pool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00938" y="1418827"/>
            <a:ext cx="4400550" cy="1652985"/>
          </a:xfrm>
        </p:spPr>
        <p:txBody>
          <a:bodyPr>
            <a:normAutofit/>
          </a:bodyPr>
          <a:lstStyle/>
          <a:p>
            <a:r>
              <a:rPr lang="en-US" dirty="0" smtClean="0"/>
              <a:t>Provides greater efficiency in creation and destruction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858" t="16992" r="65447" b="18554"/>
          <a:stretch/>
        </p:blipFill>
        <p:spPr>
          <a:xfrm>
            <a:off x="342295" y="383379"/>
            <a:ext cx="4327686" cy="610314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858" t="16797" r="38763" b="28320"/>
          <a:stretch/>
        </p:blipFill>
        <p:spPr>
          <a:xfrm>
            <a:off x="4457700" y="2281470"/>
            <a:ext cx="7600951" cy="447771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6362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453" y="332106"/>
            <a:ext cx="5929773" cy="1447800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9217" y="1908493"/>
            <a:ext cx="8520457" cy="3931317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https://github.com/kstisser/KibbleCatch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https://github.com/modesttree/Zenject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80842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Unity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Component Based 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Game Objects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Decoupled/Modular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Readable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Reusable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26" name="Picture 2" descr="Image result for un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165" y="1455300"/>
            <a:ext cx="7045444" cy="4121586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4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0881" y="5443538"/>
            <a:ext cx="3615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Single Purpose</a:t>
            </a:r>
          </a:p>
          <a:p>
            <a:r>
              <a:rPr lang="en-US" sz="2400" dirty="0" smtClean="0"/>
              <a:t>Open/Close principle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928" t="29101" r="59003" b="25977"/>
          <a:stretch/>
        </p:blipFill>
        <p:spPr>
          <a:xfrm>
            <a:off x="470881" y="1679972"/>
            <a:ext cx="3261706" cy="328612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060" t="25196" r="60291" b="31640"/>
          <a:stretch/>
        </p:blipFill>
        <p:spPr>
          <a:xfrm>
            <a:off x="4154320" y="1808559"/>
            <a:ext cx="3207091" cy="315753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0986" t="41992" r="57494" b="30024"/>
          <a:stretch/>
        </p:blipFill>
        <p:spPr>
          <a:xfrm>
            <a:off x="7783144" y="2299494"/>
            <a:ext cx="4101119" cy="204708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0182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2467" t="30274" r="47877" b="38672"/>
          <a:stretch/>
        </p:blipFill>
        <p:spPr>
          <a:xfrm>
            <a:off x="314329" y="2395547"/>
            <a:ext cx="3483223" cy="309403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59810" t="45899" r="16911" b="21289"/>
          <a:stretch/>
        </p:blipFill>
        <p:spPr>
          <a:xfrm>
            <a:off x="7953082" y="2395547"/>
            <a:ext cx="3904380" cy="309403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9810" t="46680" r="19656" b="21484"/>
          <a:stretch/>
        </p:blipFill>
        <p:spPr>
          <a:xfrm>
            <a:off x="4100516" y="2395547"/>
            <a:ext cx="3549602" cy="309403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9815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Container</a:t>
            </a:r>
          </a:p>
          <a:p>
            <a:r>
              <a:rPr lang="en-US" sz="2400" dirty="0" smtClean="0"/>
              <a:t>Installer (script)</a:t>
            </a:r>
          </a:p>
          <a:p>
            <a:r>
              <a:rPr lang="en-US" sz="2400" dirty="0" smtClean="0"/>
              <a:t>Binding</a:t>
            </a:r>
          </a:p>
          <a:p>
            <a:r>
              <a:rPr lang="en-US" sz="2400" dirty="0" smtClean="0"/>
              <a:t>Inject </a:t>
            </a:r>
          </a:p>
          <a:p>
            <a:r>
              <a:rPr lang="en-US" sz="2400" dirty="0"/>
              <a:t>Signals</a:t>
            </a:r>
          </a:p>
          <a:p>
            <a:r>
              <a:rPr lang="en-US" sz="2400" dirty="0" smtClean="0"/>
              <a:t>Memory Pool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74" t="17074" r="45462" b="23941"/>
          <a:stretch/>
        </p:blipFill>
        <p:spPr>
          <a:xfrm>
            <a:off x="4071936" y="1993071"/>
            <a:ext cx="5629276" cy="431482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2050" name="Picture 2" descr="Image result for zen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75" y="458053"/>
            <a:ext cx="3141661" cy="236842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18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2604524" y="400049"/>
            <a:ext cx="6982388" cy="62722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</a:t>
            </a: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Context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29176" y="707230"/>
            <a:ext cx="3257550" cy="259318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Scene Context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4466943" y="3917155"/>
            <a:ext cx="3257550" cy="259318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Scene Context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6272214" y="900112"/>
            <a:ext cx="1509430" cy="9429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</a:t>
            </a:r>
          </a:p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215063" y="2194322"/>
            <a:ext cx="1509430" cy="9429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</a:t>
            </a:r>
          </a:p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23117" y="2105024"/>
            <a:ext cx="1459425" cy="9072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</a:t>
            </a:r>
          </a:p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5341003" y="4043362"/>
            <a:ext cx="1509430" cy="9429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</a:t>
            </a:r>
          </a:p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5341003" y="5433417"/>
            <a:ext cx="1509430" cy="9429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</a:t>
            </a:r>
          </a:p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29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1431088"/>
            <a:ext cx="4879199" cy="823912"/>
          </a:xfrm>
        </p:spPr>
        <p:txBody>
          <a:bodyPr/>
          <a:lstStyle/>
          <a:p>
            <a:r>
              <a:rPr lang="en-US" dirty="0" smtClean="0"/>
              <a:t>Step 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255000"/>
            <a:ext cx="5107208" cy="2878968"/>
          </a:xfrm>
        </p:spPr>
        <p:txBody>
          <a:bodyPr/>
          <a:lstStyle/>
          <a:p>
            <a:r>
              <a:rPr lang="en-US" dirty="0" smtClean="0"/>
              <a:t>Bind your dependency in your installer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8789" t="16667" r="56291" b="55794"/>
          <a:stretch/>
        </p:blipFill>
        <p:spPr>
          <a:xfrm>
            <a:off x="485170" y="3076488"/>
            <a:ext cx="6419712" cy="284647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558087" y="1704556"/>
            <a:ext cx="3709469" cy="4218405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r>
              <a:rPr lang="en-US" dirty="0" err="1"/>
              <a:t>Container.Bind</a:t>
            </a:r>
            <a:r>
              <a:rPr lang="en-US" dirty="0"/>
              <a:t>&lt;</a:t>
            </a:r>
            <a:r>
              <a:rPr lang="en-US" dirty="0" err="1"/>
              <a:t>ContractType</a:t>
            </a:r>
            <a:r>
              <a:rPr lang="en-US" dirty="0"/>
              <a:t>&gt;()</a:t>
            </a:r>
          </a:p>
          <a:p>
            <a:r>
              <a:rPr lang="en-US" dirty="0"/>
              <a:t>    .To&lt;</a:t>
            </a:r>
            <a:r>
              <a:rPr lang="en-US" dirty="0" err="1"/>
              <a:t>ResultType</a:t>
            </a:r>
            <a:r>
              <a:rPr lang="en-US" dirty="0"/>
              <a:t>&gt;()</a:t>
            </a:r>
          </a:p>
          <a:p>
            <a:r>
              <a:rPr lang="en-US" dirty="0"/>
              <a:t>    .</a:t>
            </a:r>
            <a:r>
              <a:rPr lang="en-US" dirty="0" err="1"/>
              <a:t>WithId</a:t>
            </a:r>
            <a:r>
              <a:rPr lang="en-US" dirty="0"/>
              <a:t>(Identifier)</a:t>
            </a:r>
          </a:p>
          <a:p>
            <a:r>
              <a:rPr lang="en-US" dirty="0"/>
              <a:t>    .</a:t>
            </a:r>
            <a:r>
              <a:rPr lang="en-US" dirty="0" err="1"/>
              <a:t>FromConstructionMethod</a:t>
            </a:r>
            <a:r>
              <a:rPr lang="en-US" dirty="0"/>
              <a:t>()</a:t>
            </a:r>
          </a:p>
          <a:p>
            <a:r>
              <a:rPr lang="en-US" dirty="0"/>
              <a:t>    .</a:t>
            </a:r>
            <a:r>
              <a:rPr lang="en-US" dirty="0" err="1"/>
              <a:t>AsScope</a:t>
            </a:r>
            <a:r>
              <a:rPr lang="en-US" dirty="0"/>
              <a:t>()</a:t>
            </a:r>
          </a:p>
          <a:p>
            <a:r>
              <a:rPr lang="en-US" dirty="0"/>
              <a:t>    .</a:t>
            </a:r>
            <a:r>
              <a:rPr lang="en-US" dirty="0" err="1"/>
              <a:t>WithArguments</a:t>
            </a:r>
            <a:r>
              <a:rPr lang="en-US" dirty="0"/>
              <a:t>(Arguments)</a:t>
            </a:r>
          </a:p>
          <a:p>
            <a:r>
              <a:rPr lang="en-US" dirty="0"/>
              <a:t>    .When(Condition)</a:t>
            </a:r>
          </a:p>
          <a:p>
            <a:r>
              <a:rPr lang="en-US" dirty="0"/>
              <a:t>    .</a:t>
            </a:r>
            <a:r>
              <a:rPr lang="en-US" dirty="0" err="1"/>
              <a:t>CopyIntoAllSubContainers</a:t>
            </a:r>
            <a:r>
              <a:rPr lang="en-US" dirty="0"/>
              <a:t>()</a:t>
            </a:r>
          </a:p>
          <a:p>
            <a:r>
              <a:rPr lang="en-US" dirty="0"/>
              <a:t>    .</a:t>
            </a:r>
            <a:r>
              <a:rPr lang="en-US" dirty="0" err="1"/>
              <a:t>NonLazy</a:t>
            </a:r>
            <a:r>
              <a:rPr lang="en-US" dirty="0" smtClean="0"/>
              <a:t>();</a:t>
            </a:r>
          </a:p>
          <a:p>
            <a:endParaRPr lang="en-US" dirty="0"/>
          </a:p>
          <a:p>
            <a:r>
              <a:rPr lang="en-US" dirty="0" smtClean="0"/>
              <a:t>.</a:t>
            </a:r>
            <a:r>
              <a:rPr lang="en-US" dirty="0" err="1" smtClean="0"/>
              <a:t>AsCached</a:t>
            </a:r>
            <a:r>
              <a:rPr lang="en-US" dirty="0" smtClean="0"/>
              <a:t>(), .</a:t>
            </a:r>
            <a:r>
              <a:rPr lang="en-US" dirty="0" err="1" smtClean="0"/>
              <a:t>AsSingle</a:t>
            </a:r>
            <a:r>
              <a:rPr lang="en-US" dirty="0" smtClean="0"/>
              <a:t>(), .</a:t>
            </a:r>
            <a:r>
              <a:rPr lang="en-US" dirty="0" err="1" smtClean="0"/>
              <a:t>AsTransient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25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6D8C60"/>
      </a:dk2>
      <a:lt2>
        <a:srgbClr val="B1D7A1"/>
      </a:lt2>
      <a:accent1>
        <a:srgbClr val="81B992"/>
      </a:accent1>
      <a:accent2>
        <a:srgbClr val="9ABC65"/>
      </a:accent2>
      <a:accent3>
        <a:srgbClr val="BDB564"/>
      </a:accent3>
      <a:accent4>
        <a:srgbClr val="BD8964"/>
      </a:accent4>
      <a:accent5>
        <a:srgbClr val="BD6466"/>
      </a:accent5>
      <a:accent6>
        <a:srgbClr val="64A4BD"/>
      </a:accent6>
      <a:hlink>
        <a:srgbClr val="8CCC71"/>
      </a:hlink>
      <a:folHlink>
        <a:srgbClr val="A4C795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4539428D-6454-4FE6-B992-2D59F0AC2F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23176</TotalTime>
  <Words>377</Words>
  <Application>Microsoft Office PowerPoint</Application>
  <PresentationFormat>Widescreen</PresentationFormat>
  <Paragraphs>112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Bookman Old Style</vt:lpstr>
      <vt:lpstr>Rockwell</vt:lpstr>
      <vt:lpstr>Damask</vt:lpstr>
      <vt:lpstr>Zenject &amp; Unity</vt:lpstr>
      <vt:lpstr>Karissa Stisser (My Background)</vt:lpstr>
      <vt:lpstr>Resources</vt:lpstr>
      <vt:lpstr>Unity Component Based Architecture</vt:lpstr>
      <vt:lpstr>Dependency injection</vt:lpstr>
      <vt:lpstr>Testing</vt:lpstr>
      <vt:lpstr>Vocabulary</vt:lpstr>
      <vt:lpstr>PowerPoint Presentation</vt:lpstr>
      <vt:lpstr>How To Inject</vt:lpstr>
      <vt:lpstr>How To Inject</vt:lpstr>
      <vt:lpstr>Scene Context</vt:lpstr>
      <vt:lpstr>How To Inject</vt:lpstr>
      <vt:lpstr>Reminder: MonoBehaviour</vt:lpstr>
      <vt:lpstr>How To Inject</vt:lpstr>
      <vt:lpstr>How To Inject</vt:lpstr>
      <vt:lpstr>How To Inject</vt:lpstr>
      <vt:lpstr>How To Inject</vt:lpstr>
      <vt:lpstr>Signals</vt:lpstr>
      <vt:lpstr>Signals</vt:lpstr>
      <vt:lpstr>SubContainer</vt:lpstr>
      <vt:lpstr>Memory Pool</vt:lpstr>
      <vt:lpstr>Memory Pool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Zenject &amp; Unity</dc:title>
  <dc:creator>User</dc:creator>
  <cp:lastModifiedBy>User</cp:lastModifiedBy>
  <cp:revision>43</cp:revision>
  <dcterms:created xsi:type="dcterms:W3CDTF">2017-06-15T11:41:30Z</dcterms:created>
  <dcterms:modified xsi:type="dcterms:W3CDTF">2017-07-26T13:53:53Z</dcterms:modified>
</cp:coreProperties>
</file>